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32" userDrawn="1">
          <p15:clr>
            <a:srgbClr val="A4A3A4"/>
          </p15:clr>
        </p15:guide>
        <p15:guide id="2" pos="5232" userDrawn="1">
          <p15:clr>
            <a:srgbClr val="A4A3A4"/>
          </p15:clr>
        </p15:guide>
        <p15:guide id="3" userDrawn="1">
          <p15:clr>
            <a:srgbClr val="A4A3A4"/>
          </p15:clr>
        </p15:guide>
        <p15:guide id="4" orient="horz" pos="32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73FB79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280"/>
  </p:normalViewPr>
  <p:slideViewPr>
    <p:cSldViewPr snapToGrid="0" snapToObjects="1" showGuides="1">
      <p:cViewPr>
        <p:scale>
          <a:sx n="78" d="100"/>
          <a:sy n="78" d="100"/>
        </p:scale>
        <p:origin x="-112" y="384"/>
      </p:cViewPr>
      <p:guideLst>
        <p:guide pos="2832"/>
        <p:guide pos="5232"/>
        <p:guide/>
        <p:guide orient="horz" pos="32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5B421-7444-BD4B-B8B5-36379607D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7AAA1B-5C44-1540-98B1-28698DF0F8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E46C9-59C3-5845-AB7D-86255C8CA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996BF-73D1-814D-BF8C-CD5E3B4B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924E6-3F76-8140-98D9-33F81D2C7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669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81E96-739D-E14E-A3F1-D6145CFF6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EA6673-48D9-394C-8BD6-90AEB1E9D1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D4C9C-A76F-1C4E-97D5-93577DCD66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3553C-6529-5A4C-A7EF-BA1D2DB2C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6D742-4F76-D54B-A622-D0B3C53A4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599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A98B2DD-65BC-7E47-94E1-A8A86BFAE2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0A398-8522-8646-BF00-E0DAC3F39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6415D-E40D-B147-A683-9B7F34475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CB98B-0790-2F4D-9DB9-9CAA1F13F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90517-C064-264D-B573-911B06FA0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39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CCBBE-5E5F-DB41-B6BC-FD3B849F4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E2A04-5D19-7445-810C-C53863027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A801F-4A7D-794C-A07D-F75B762BE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F0E03-6286-EE47-BEE4-1D9E08122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E1463-6D32-D34C-9168-169031911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72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72ED4-8D16-3E4B-A83B-ED7C74BB7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471D1C-ADA3-3245-99DF-12F16AFD7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B9830-2077-1845-93CB-057A49F92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A9547-E624-B544-AFD8-133822901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43597-47A7-F64A-8BD0-3964CC90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072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2FDE3-03E3-5644-99C0-D4A7635A3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89FAB-4ACA-534B-B455-36E5492CAE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570336-F09F-D04C-81F9-B83D5252C6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BEAE14-7DD4-8846-9BCD-7276E536F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90E2B8-DAB9-5D4A-98D3-02EBABAF3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BE9F71-8A8F-ED46-9BCE-2FB165FA4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22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39B65-45E3-E040-B4E9-CA483C9B9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5150D5-A332-3042-9CF4-E22818266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2CDE88-38DD-9C41-91D9-9C19CB4A34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E76E-633E-1A4F-8D67-A56F6C7E0B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190AB9-3FD4-4947-95CA-CBC56EC247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CF82EE-1129-9340-B9CE-AAEB32010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4355FC-8B06-8242-8FAB-F1FC133A6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9E5590-D46C-4C43-839C-C284FCFDC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805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3529B-53A5-A944-9141-57180EDFF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A6F7A2-1E56-FB46-8637-0D682DD12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B9EF5C-F908-DC43-BE68-8164ACCFE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69E645-AD83-434E-82BD-76A50EE47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14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7448AE-5B1E-4347-B677-AA25B7A51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ABA21A-6AAF-F841-8B8A-D4113E957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62843D-CFB8-8644-BAE5-90BB09BB8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084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B81AF-35BC-8B4E-9CDD-9B375196E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0382B-DBF7-FD4C-84FB-DA3C6C48A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E3FE36-F49C-324B-B311-84734D969B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9E51A7-89E7-A74D-92A1-E736E1823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F8180-693C-904C-A923-19A297F0B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9A63A0-39EB-CD4F-A653-EDAB26CB2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81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1C2D2-B7A2-4B43-90B3-3FF13D536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EEF861-5C94-8548-A7B6-C483738F5D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05A25F-CCC9-104E-B667-136170114F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E6955-0B6B-004F-B70B-F1705BF65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EDDD8F-B109-0B41-84E1-6DBA0AE8C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0C8DEC-5FA9-AF45-92C4-822AFC6D5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2826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AEB4D-2930-BA4A-9E0F-05F4BFA68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CB46A-9D82-6442-84C1-E4C708975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6C5AE-3FB6-684E-94EF-1056AB3E84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A32615-ADD8-D449-A78D-861E5DE7B427}" type="datetimeFigureOut">
              <a:rPr lang="en-US" smtClean="0"/>
              <a:t>10/1/21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417B9-6109-0D4D-A9CB-48089786BA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E3897-5B17-FF4C-809A-A0807A3759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6E870A-C9B1-7A4F-94F3-C841FA283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00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DB8FD17-4171-944B-9AF9-269F13F1642C}"/>
              </a:ext>
            </a:extLst>
          </p:cNvPr>
          <p:cNvSpPr/>
          <p:nvPr/>
        </p:nvSpPr>
        <p:spPr>
          <a:xfrm>
            <a:off x="5110646" y="0"/>
            <a:ext cx="7081354" cy="6858000"/>
          </a:xfrm>
          <a:prstGeom prst="rect">
            <a:avLst/>
          </a:prstGeom>
          <a:solidFill>
            <a:srgbClr val="F317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4135" tIns="32067" rIns="64135" bIns="3206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72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BF1D8B-F792-C34D-AFCB-13C8C1376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854" y="22930"/>
            <a:ext cx="5126302" cy="6835069"/>
          </a:xfrm>
          <a:prstGeom prst="rect">
            <a:avLst/>
          </a:prstGeom>
          <a:ln>
            <a:noFill/>
          </a:ln>
          <a:effectLst>
            <a:outerShdw blurRad="190500" algn="tl" rotWithShape="0">
              <a:schemeClr val="bg1">
                <a:alpha val="70000"/>
              </a:scheme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937CA69-B06F-AE45-8E98-6B7DB3277A13}"/>
              </a:ext>
            </a:extLst>
          </p:cNvPr>
          <p:cNvSpPr/>
          <p:nvPr/>
        </p:nvSpPr>
        <p:spPr>
          <a:xfrm>
            <a:off x="5338796" y="60069"/>
            <a:ext cx="3854190" cy="19800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baseline="-25000" dirty="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Fresh Look, </a:t>
            </a:r>
            <a:r>
              <a:rPr lang="en-US" sz="3600" baseline="-25000" dirty="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Beauty Parlor</a:t>
            </a:r>
            <a:br>
              <a:rPr lang="en-US" sz="3600" b="1" baseline="-25000" dirty="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</a:br>
            <a:endParaRPr lang="en-US" sz="3600" b="1" baseline="-25000" dirty="0">
              <a:solidFill>
                <a:schemeClr val="bg1"/>
              </a:solidFill>
              <a:latin typeface="Helvetica Neue Condensed" panose="02000503000000020004" pitchFamily="2" charset="0"/>
              <a:ea typeface="Helvetica Neue Condensed" panose="02000503000000020004" pitchFamily="2" charset="0"/>
              <a:cs typeface="Helvetica Neue Condensed" panose="02000503000000020004" pitchFamily="2" charset="0"/>
            </a:endParaRPr>
          </a:p>
          <a:p>
            <a:r>
              <a:rPr lang="en-US" sz="2800" baseline="-25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No 39/A, New Street, </a:t>
            </a:r>
          </a:p>
          <a:p>
            <a:r>
              <a:rPr lang="en-US" sz="2800" baseline="-250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Arakkonam</a:t>
            </a:r>
            <a:r>
              <a:rPr lang="en-US" sz="2800" baseline="-25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 - </a:t>
            </a:r>
            <a:r>
              <a:rPr lang="en-US" sz="2800" baseline="-250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Ocheri</a:t>
            </a:r>
            <a:r>
              <a:rPr lang="en-US" sz="2800" baseline="-25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 Rd,</a:t>
            </a:r>
          </a:p>
          <a:p>
            <a:r>
              <a:rPr lang="en-US" sz="2800" baseline="-250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Nagavedu</a:t>
            </a:r>
            <a:r>
              <a:rPr lang="en-US" sz="2800" baseline="-25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, </a:t>
            </a:r>
            <a:r>
              <a:rPr lang="en-US" sz="2800" baseline="-25000" dirty="0" err="1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Arakkonam</a:t>
            </a:r>
            <a:r>
              <a:rPr lang="en-US" sz="2800" baseline="-25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,</a:t>
            </a:r>
          </a:p>
          <a:p>
            <a:r>
              <a:rPr lang="en-US" sz="2800" baseline="-250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Tamil Nadu 631002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8B557-92EF-444E-886E-EBEAC1BFC0E0}"/>
              </a:ext>
            </a:extLst>
          </p:cNvPr>
          <p:cNvSpPr/>
          <p:nvPr/>
        </p:nvSpPr>
        <p:spPr>
          <a:xfrm>
            <a:off x="8845410" y="29073"/>
            <a:ext cx="3218855" cy="16517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200" b="1" baseline="-25000" dirty="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Customer Care</a:t>
            </a:r>
          </a:p>
          <a:p>
            <a:pPr algn="r"/>
            <a:br>
              <a:rPr lang="en-US" sz="2400" baseline="-25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2400" baseline="-25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+91 (822)-006-1001</a:t>
            </a:r>
          </a:p>
          <a:p>
            <a:pPr algn="r"/>
            <a:r>
              <a:rPr lang="en-US" sz="2400" baseline="-25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+91 (809)-888-9494</a:t>
            </a:r>
          </a:p>
          <a:p>
            <a:pPr algn="r"/>
            <a:r>
              <a:rPr lang="en-US" sz="2400" baseline="-25000" dirty="0" err="1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freshlookdesk@gmail.com</a:t>
            </a:r>
            <a:endParaRPr lang="en-US" sz="2400" baseline="-250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algn="r"/>
            <a:endParaRPr lang="en-US" sz="2400" baseline="-25000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79F8255-538B-4C4C-AD71-2BDCEA527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635" y="5808293"/>
            <a:ext cx="2577757" cy="775011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FB9FE875-E0CA-8048-AF71-F089CD0E3425}"/>
              </a:ext>
            </a:extLst>
          </p:cNvPr>
          <p:cNvGrpSpPr/>
          <p:nvPr/>
        </p:nvGrpSpPr>
        <p:grpSpPr>
          <a:xfrm>
            <a:off x="7796552" y="2300522"/>
            <a:ext cx="2087266" cy="2526515"/>
            <a:chOff x="7796552" y="3058168"/>
            <a:chExt cx="2087266" cy="252651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C2E5862-B1FE-E84F-BF29-D522AD3410FA}"/>
                </a:ext>
              </a:extLst>
            </p:cNvPr>
            <p:cNvSpPr txBox="1"/>
            <p:nvPr/>
          </p:nvSpPr>
          <p:spPr>
            <a:xfrm>
              <a:off x="7796552" y="4780700"/>
              <a:ext cx="20872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Fresh Look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298B4C4-C553-0241-B9AC-1D2C6B60276B}"/>
                </a:ext>
              </a:extLst>
            </p:cNvPr>
            <p:cNvSpPr txBox="1"/>
            <p:nvPr/>
          </p:nvSpPr>
          <p:spPr>
            <a:xfrm>
              <a:off x="8041901" y="5215351"/>
              <a:ext cx="15965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Helvetica Neue UltraLight" panose="02000206000000020004" pitchFamily="2" charset="0"/>
                  <a:ea typeface="Helvetica Neue UltraLight" panose="02000206000000020004" pitchFamily="2" charset="0"/>
                  <a:cs typeface="Helvetica Neue" panose="02000503000000020004" pitchFamily="2" charset="0"/>
                </a:rPr>
                <a:t>Beauty Parlor</a:t>
              </a:r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760E7E23-7AD8-A141-951B-3E88B40C5A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30226" y="3058168"/>
              <a:ext cx="1819918" cy="1816398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DA35A164-64AE-DF49-AAFD-2F6A41446E79}"/>
              </a:ext>
            </a:extLst>
          </p:cNvPr>
          <p:cNvSpPr txBox="1"/>
          <p:nvPr/>
        </p:nvSpPr>
        <p:spPr>
          <a:xfrm>
            <a:off x="-32854" y="6398327"/>
            <a:ext cx="5126302" cy="461665"/>
          </a:xfrm>
          <a:prstGeom prst="rect">
            <a:avLst/>
          </a:prstGeom>
          <a:solidFill>
            <a:srgbClr val="E7E6E6">
              <a:alpha val="62353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Kirty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 Singh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FB74BE-8F9B-B347-A423-F0784931A4B2}"/>
              </a:ext>
            </a:extLst>
          </p:cNvPr>
          <p:cNvSpPr txBox="1"/>
          <p:nvPr/>
        </p:nvSpPr>
        <p:spPr>
          <a:xfrm>
            <a:off x="5110645" y="5872633"/>
            <a:ext cx="4494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Download Now!</a:t>
            </a:r>
          </a:p>
        </p:txBody>
      </p:sp>
    </p:spTree>
    <p:extLst>
      <p:ext uri="{BB962C8B-B14F-4D97-AF65-F5344CB8AC3E}">
        <p14:creationId xmlns:p14="http://schemas.microsoft.com/office/powerpoint/2010/main" val="524532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A58508-1662-694E-96D6-00FC3386A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809" y="1"/>
            <a:ext cx="5143500" cy="6858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A35A164-64AE-DF49-AAFD-2F6A41446E79}"/>
              </a:ext>
            </a:extLst>
          </p:cNvPr>
          <p:cNvSpPr txBox="1"/>
          <p:nvPr/>
        </p:nvSpPr>
        <p:spPr>
          <a:xfrm>
            <a:off x="-32854" y="6398327"/>
            <a:ext cx="5126302" cy="461665"/>
          </a:xfrm>
          <a:prstGeom prst="rect">
            <a:avLst/>
          </a:prstGeom>
          <a:solidFill>
            <a:srgbClr val="E7E6E6">
              <a:alpha val="62353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Kirty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 Singh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20BD9134-8CDE-1943-941B-95D730070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8123" y="-1990"/>
            <a:ext cx="3851607" cy="688769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C947D570-F2F7-144D-86EC-31AD5B945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5541" y="-1990"/>
            <a:ext cx="3854370" cy="688769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ECBE2F8-8661-304F-829B-8A9D25A039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7015" y="5122680"/>
            <a:ext cx="1304296" cy="130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538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8A10F8F0-D122-2E43-945D-D11B1B3BC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99481" y="-182883"/>
            <a:ext cx="8529939" cy="704246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A35A164-64AE-DF49-AAFD-2F6A41446E79}"/>
              </a:ext>
            </a:extLst>
          </p:cNvPr>
          <p:cNvSpPr txBox="1"/>
          <p:nvPr/>
        </p:nvSpPr>
        <p:spPr>
          <a:xfrm>
            <a:off x="-32854" y="6398327"/>
            <a:ext cx="5126302" cy="461665"/>
          </a:xfrm>
          <a:prstGeom prst="rect">
            <a:avLst/>
          </a:prstGeom>
          <a:solidFill>
            <a:srgbClr val="E7E6E6">
              <a:alpha val="62353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Kirty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 Singh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55A5CB-A85E-DA49-B1CF-2588497F8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842" y="1583"/>
            <a:ext cx="3853452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C9FA51-1AE3-E24A-9BAE-6DFBA4064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3417" y="1583"/>
            <a:ext cx="3853452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F0F37D2-FBC7-4B4F-BFE9-6F88EB893E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7015" y="5122680"/>
            <a:ext cx="1304296" cy="130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768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7A27DE-B59A-AF41-9EB4-AA9BAD990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3512" y="0"/>
            <a:ext cx="5143500" cy="6858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A35A164-64AE-DF49-AAFD-2F6A41446E79}"/>
              </a:ext>
            </a:extLst>
          </p:cNvPr>
          <p:cNvSpPr txBox="1"/>
          <p:nvPr/>
        </p:nvSpPr>
        <p:spPr>
          <a:xfrm>
            <a:off x="-32854" y="6398327"/>
            <a:ext cx="5126302" cy="461665"/>
          </a:xfrm>
          <a:prstGeom prst="rect">
            <a:avLst/>
          </a:prstGeom>
          <a:solidFill>
            <a:srgbClr val="E7E6E6">
              <a:alpha val="62353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Kirty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 Singh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CD2F55-39F4-E84B-BCB5-A40CA807B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6653" y="0"/>
            <a:ext cx="3853452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B13874-81F3-2D48-B44E-04088AEB2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6236" y="0"/>
            <a:ext cx="3853452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8740D90-ECD8-1F4F-9330-9CEABC90F8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7015" y="5122680"/>
            <a:ext cx="1304296" cy="130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909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D7797D2-F090-DE40-A248-7618B153C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46416" y="-26129"/>
            <a:ext cx="10233699" cy="6858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A35A164-64AE-DF49-AAFD-2F6A41446E79}"/>
              </a:ext>
            </a:extLst>
          </p:cNvPr>
          <p:cNvSpPr txBox="1"/>
          <p:nvPr/>
        </p:nvSpPr>
        <p:spPr>
          <a:xfrm>
            <a:off x="-32854" y="6398327"/>
            <a:ext cx="5126302" cy="461665"/>
          </a:xfrm>
          <a:prstGeom prst="rect">
            <a:avLst/>
          </a:prstGeom>
          <a:solidFill>
            <a:srgbClr val="E7E6E6">
              <a:alpha val="62353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Kirty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 Singh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122328-9A7F-E348-8596-020A75879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912" y="0"/>
            <a:ext cx="3853452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0CFABD-9DE2-5D46-9F45-D2D9BEFF3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5504" y="0"/>
            <a:ext cx="3853452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DAE530-E05F-9643-A615-028DB8607E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7015" y="5122680"/>
            <a:ext cx="1304296" cy="130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496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D7797D2-F090-DE40-A248-7618B153C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46416" y="-26129"/>
            <a:ext cx="10233699" cy="6858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A35A164-64AE-DF49-AAFD-2F6A41446E79}"/>
              </a:ext>
            </a:extLst>
          </p:cNvPr>
          <p:cNvSpPr txBox="1"/>
          <p:nvPr/>
        </p:nvSpPr>
        <p:spPr>
          <a:xfrm>
            <a:off x="-32854" y="6398327"/>
            <a:ext cx="5126302" cy="461665"/>
          </a:xfrm>
          <a:prstGeom prst="rect">
            <a:avLst/>
          </a:prstGeom>
          <a:solidFill>
            <a:srgbClr val="E7E6E6">
              <a:alpha val="62353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Kirty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 Singh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122328-9A7F-E348-8596-020A75879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912" y="0"/>
            <a:ext cx="3853452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40CFABD-9DE2-5D46-9F45-D2D9BEFF3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5504" y="0"/>
            <a:ext cx="3853452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DAE530-E05F-9643-A615-028DB8607E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07015" y="5122680"/>
            <a:ext cx="1304296" cy="130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444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65</Words>
  <Application>Microsoft Macintosh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Helvetica Neue</vt:lpstr>
      <vt:lpstr>Helvetica Neue Condensed</vt:lpstr>
      <vt:lpstr>Helvetica Neue Thin</vt:lpstr>
      <vt:lpstr>Helvetica Neue UltraLight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piappstudio</dc:creator>
  <cp:lastModifiedBy>piappstudio</cp:lastModifiedBy>
  <cp:revision>14</cp:revision>
  <dcterms:created xsi:type="dcterms:W3CDTF">2021-10-01T19:30:50Z</dcterms:created>
  <dcterms:modified xsi:type="dcterms:W3CDTF">2021-10-01T21:18:03Z</dcterms:modified>
</cp:coreProperties>
</file>

<file path=docProps/thumbnail.jpeg>
</file>